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9AFE2-22C3-4055-8461-2B452E4B052B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9B09-E059-413C-B6CA-4D5EE68F91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9AFE2-22C3-4055-8461-2B452E4B052B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9B09-E059-413C-B6CA-4D5EE68F91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9AFE2-22C3-4055-8461-2B452E4B052B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9B09-E059-413C-B6CA-4D5EE68F91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9AFE2-22C3-4055-8461-2B452E4B052B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9B09-E059-413C-B6CA-4D5EE68F91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9AFE2-22C3-4055-8461-2B452E4B052B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9B09-E059-413C-B6CA-4D5EE68F91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9AFE2-22C3-4055-8461-2B452E4B052B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9B09-E059-413C-B6CA-4D5EE68F91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9AFE2-22C3-4055-8461-2B452E4B052B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9B09-E059-413C-B6CA-4D5EE68F91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9AFE2-22C3-4055-8461-2B452E4B052B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9B09-E059-413C-B6CA-4D5EE68F91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9AFE2-22C3-4055-8461-2B452E4B052B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9B09-E059-413C-B6CA-4D5EE68F91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9AFE2-22C3-4055-8461-2B452E4B052B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9B09-E059-413C-B6CA-4D5EE68F91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9AFE2-22C3-4055-8461-2B452E4B052B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9B09-E059-413C-B6CA-4D5EE68F91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med"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19AFE2-22C3-4055-8461-2B452E4B052B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409B09-E059-413C-B6CA-4D5EE68F91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400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St Paul’s Bring ‘n Share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Harvest Festival Lunch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sz="2400" b="1" dirty="0" smtClean="0">
                <a:solidFill>
                  <a:srgbClr val="7030A0"/>
                </a:solidFill>
              </a:rPr>
              <a:t>Sunday, 5</a:t>
            </a:r>
            <a:r>
              <a:rPr lang="en-GB" sz="2400" b="1" baseline="30000" dirty="0" smtClean="0">
                <a:solidFill>
                  <a:srgbClr val="7030A0"/>
                </a:solidFill>
              </a:rPr>
              <a:t>th</a:t>
            </a:r>
            <a:r>
              <a:rPr lang="en-GB" sz="2400" b="1" dirty="0" smtClean="0">
                <a:solidFill>
                  <a:srgbClr val="7030A0"/>
                </a:solidFill>
              </a:rPr>
              <a:t> October 2014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1844824"/>
            <a:ext cx="2196872" cy="256372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Dawn &amp; Carole chat over their meal</a:t>
            </a:r>
            <a:endParaRPr lang="en-GB" dirty="0"/>
          </a:p>
        </p:txBody>
      </p:sp>
      <p:pic>
        <p:nvPicPr>
          <p:cNvPr id="4" name="Content Placeholder 3" descr="SANY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4032448" cy="5376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1560" y="5013176"/>
            <a:ext cx="7920880" cy="7920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Ethan relaxes while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Yit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looks 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SANY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692696"/>
            <a:ext cx="5583767" cy="4187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NY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340768"/>
            <a:ext cx="5583767" cy="4187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2920" y="1196752"/>
            <a:ext cx="2124864" cy="41764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Johanette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&amp; Aurelia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looking really engrossed in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something!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NY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5919804" cy="4439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9552" y="548680"/>
            <a:ext cx="7920880" cy="576064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Emmanuel gets birthday wishes from the girls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2376" y="1340768"/>
            <a:ext cx="7772400" cy="23082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Many thanks to everyone who helped to make the lunch an enjoyable success!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7030A0"/>
                </a:solidFill>
                <a:latin typeface="Gabriola" pitchFamily="82" charset="0"/>
              </a:rPr>
              <a:t>The table is laden with food!</a:t>
            </a:r>
            <a:endParaRPr lang="en-GB" sz="3600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4" name="Content Placeholder 3" descr="SANY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760" y="1196752"/>
            <a:ext cx="7083631" cy="5312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7030A0"/>
                </a:solidFill>
                <a:latin typeface="Gabriola" pitchFamily="82" charset="0"/>
              </a:rPr>
              <a:t>Lots of people contributed</a:t>
            </a:r>
            <a:endParaRPr lang="en-GB" sz="3600" dirty="0"/>
          </a:p>
        </p:txBody>
      </p:sp>
      <p:pic>
        <p:nvPicPr>
          <p:cNvPr id="4" name="Content Placeholder 3" descr="SANY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2771" y="1124744"/>
            <a:ext cx="6668558" cy="5001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>
                <a:solidFill>
                  <a:srgbClr val="7030A0"/>
                </a:solidFill>
                <a:latin typeface="Gabriola" pitchFamily="82" charset="0"/>
              </a:rPr>
              <a:t>Mmm</a:t>
            </a:r>
            <a:r>
              <a:rPr lang="en-GB" sz="3600" dirty="0" smtClean="0">
                <a:solidFill>
                  <a:srgbClr val="7030A0"/>
                </a:solidFill>
                <a:latin typeface="Gabriola" pitchFamily="82" charset="0"/>
              </a:rPr>
              <a:t>..look at all the desserts!</a:t>
            </a:r>
            <a:endParaRPr lang="en-GB" sz="3600" dirty="0"/>
          </a:p>
        </p:txBody>
      </p:sp>
      <p:pic>
        <p:nvPicPr>
          <p:cNvPr id="4" name="Content Placeholder 3" descr="SANY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764704"/>
            <a:ext cx="604867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2060848"/>
            <a:ext cx="2808312" cy="105156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err="1" smtClean="0">
                <a:solidFill>
                  <a:srgbClr val="7030A0"/>
                </a:solidFill>
                <a:latin typeface="Gabriola" pitchFamily="82" charset="0"/>
              </a:rPr>
              <a:t>Johanette</a:t>
            </a:r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 wonders </a:t>
            </a:r>
            <a:br>
              <a:rPr lang="en-GB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what to eat first</a:t>
            </a:r>
            <a:endParaRPr lang="en-GB" dirty="0"/>
          </a:p>
        </p:txBody>
      </p:sp>
      <p:pic>
        <p:nvPicPr>
          <p:cNvPr id="4" name="Content Placeholder 3" descr="SANY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3860949" cy="5147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Chilli first, or shepherd’s pie?</a:t>
            </a:r>
            <a:br>
              <a:rPr lang="en-GB" dirty="0" smtClean="0">
                <a:solidFill>
                  <a:srgbClr val="7030A0"/>
                </a:solidFill>
                <a:latin typeface="Gabriola" pitchFamily="82" charset="0"/>
              </a:rPr>
            </a:br>
            <a:endParaRPr lang="en-GB" dirty="0"/>
          </a:p>
        </p:txBody>
      </p:sp>
      <p:pic>
        <p:nvPicPr>
          <p:cNvPr id="4" name="Content Placeholder 3" descr="SANY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SANY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84784"/>
            <a:ext cx="302433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2592288" cy="331236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The </a:t>
            </a:r>
            <a:br>
              <a:rPr lang="en-GB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first </a:t>
            </a:r>
            <a:br>
              <a:rPr lang="en-GB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hungry </a:t>
            </a:r>
            <a:br>
              <a:rPr lang="en-GB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arrivals</a:t>
            </a:r>
            <a:br>
              <a:rPr lang="en-GB" dirty="0" smtClean="0">
                <a:solidFill>
                  <a:srgbClr val="7030A0"/>
                </a:solidFill>
                <a:latin typeface="Gabriola" pitchFamily="82" charset="0"/>
              </a:rPr>
            </a:br>
            <a:endParaRPr lang="en-GB" dirty="0"/>
          </a:p>
        </p:txBody>
      </p:sp>
      <p:pic>
        <p:nvPicPr>
          <p:cNvPr id="8" name="Content Placeholder 7" descr="SANY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172" y="595677"/>
            <a:ext cx="4177220" cy="5569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908720"/>
            <a:ext cx="2592288" cy="273630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Enjoying </a:t>
            </a:r>
            <a:br>
              <a:rPr lang="en-GB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good food </a:t>
            </a:r>
            <a:br>
              <a:rPr lang="en-GB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&amp; fellowship</a:t>
            </a:r>
            <a:br>
              <a:rPr lang="en-GB" dirty="0" smtClean="0">
                <a:solidFill>
                  <a:srgbClr val="7030A0"/>
                </a:solidFill>
                <a:latin typeface="Gabriola" pitchFamily="82" charset="0"/>
              </a:rPr>
            </a:br>
            <a:endParaRPr lang="en-GB" dirty="0"/>
          </a:p>
        </p:txBody>
      </p:sp>
      <p:pic>
        <p:nvPicPr>
          <p:cNvPr id="4" name="Content Placeholder 3" descr="SANY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3870430" cy="5160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2844944" cy="367240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Kathy’s chilli </a:t>
            </a:r>
            <a:br>
              <a:rPr lang="en-GB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grows cold while </a:t>
            </a:r>
            <a:br>
              <a:rPr lang="en-GB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she runs around </a:t>
            </a:r>
            <a:br>
              <a:rPr lang="en-GB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en-GB" dirty="0" smtClean="0">
                <a:solidFill>
                  <a:srgbClr val="7030A0"/>
                </a:solidFill>
                <a:latin typeface="Gabriola" pitchFamily="82" charset="0"/>
              </a:rPr>
              <a:t>taking pictures!</a:t>
            </a:r>
            <a:endParaRPr lang="en-GB" dirty="0"/>
          </a:p>
        </p:txBody>
      </p:sp>
      <p:pic>
        <p:nvPicPr>
          <p:cNvPr id="4" name="Content Placeholder 3" descr="SANY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644690"/>
            <a:ext cx="4211712" cy="5615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81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St Paul’s Bring ‘n Share Harvest Festival Lunch Sunday, 5th October 2014</vt:lpstr>
      <vt:lpstr>The table is laden with food!</vt:lpstr>
      <vt:lpstr>Lots of people contributed</vt:lpstr>
      <vt:lpstr>Mmm..look at all the desserts!</vt:lpstr>
      <vt:lpstr>Johanette wonders  what to eat first</vt:lpstr>
      <vt:lpstr>Chilli first, or shepherd’s pie? </vt:lpstr>
      <vt:lpstr>The  first  hungry  arrivals </vt:lpstr>
      <vt:lpstr>Enjoying  good food  &amp; fellowship </vt:lpstr>
      <vt:lpstr>Kathy’s chilli  grows cold while  she runs around  taking pictures!</vt:lpstr>
      <vt:lpstr>Dawn &amp; Carole chat over their meal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Harvest Festival Lunch Sunday, 5th October 2014</dc:title>
  <dc:creator>Admin</dc:creator>
  <cp:lastModifiedBy>Admin</cp:lastModifiedBy>
  <cp:revision>10</cp:revision>
  <dcterms:created xsi:type="dcterms:W3CDTF">2014-10-09T09:59:08Z</dcterms:created>
  <dcterms:modified xsi:type="dcterms:W3CDTF">2014-10-09T11:36:55Z</dcterms:modified>
</cp:coreProperties>
</file>