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717" autoAdjust="0"/>
  </p:normalViewPr>
  <p:slideViewPr>
    <p:cSldViewPr>
      <p:cViewPr varScale="1">
        <p:scale>
          <a:sx n="107" d="100"/>
          <a:sy n="107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D539-93CB-4605-B997-62DF3D5C6143}" type="datetimeFigureOut">
              <a:rPr lang="en-GB" smtClean="0"/>
              <a:pPr/>
              <a:t>02/12/2014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7E5-556F-4703-B196-BFD5F4BEBC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 advTm="3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D539-93CB-4605-B997-62DF3D5C6143}" type="datetimeFigureOut">
              <a:rPr lang="en-GB" smtClean="0"/>
              <a:pPr/>
              <a:t>02/12/2014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7E5-556F-4703-B196-BFD5F4BEBC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 advTm="3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D539-93CB-4605-B997-62DF3D5C6143}" type="datetimeFigureOut">
              <a:rPr lang="en-GB" smtClean="0"/>
              <a:pPr/>
              <a:t>02/12/2014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7E5-556F-4703-B196-BFD5F4BEBC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 advTm="3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D539-93CB-4605-B997-62DF3D5C6143}" type="datetimeFigureOut">
              <a:rPr lang="en-GB" smtClean="0"/>
              <a:pPr/>
              <a:t>02/12/2014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7E5-556F-4703-B196-BFD5F4BEBC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 advTm="3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D539-93CB-4605-B997-62DF3D5C6143}" type="datetimeFigureOut">
              <a:rPr lang="en-GB" smtClean="0"/>
              <a:pPr/>
              <a:t>02/12/2014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7E5-556F-4703-B196-BFD5F4BEBC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 advTm="3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D539-93CB-4605-B997-62DF3D5C6143}" type="datetimeFigureOut">
              <a:rPr lang="en-GB" smtClean="0"/>
              <a:pPr/>
              <a:t>02/12/2014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7E5-556F-4703-B196-BFD5F4BEBC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 advTm="3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D539-93CB-4605-B997-62DF3D5C6143}" type="datetimeFigureOut">
              <a:rPr lang="en-GB" smtClean="0"/>
              <a:pPr/>
              <a:t>02/12/2014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7E5-556F-4703-B196-BFD5F4BEBC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 advTm="3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D539-93CB-4605-B997-62DF3D5C6143}" type="datetimeFigureOut">
              <a:rPr lang="en-GB" smtClean="0"/>
              <a:pPr/>
              <a:t>02/12/2014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7E5-556F-4703-B196-BFD5F4BEBC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 advTm="3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D539-93CB-4605-B997-62DF3D5C6143}" type="datetimeFigureOut">
              <a:rPr lang="en-GB" smtClean="0"/>
              <a:pPr/>
              <a:t>02/12/2014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7E5-556F-4703-B196-BFD5F4BEBC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 advTm="3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D539-93CB-4605-B997-62DF3D5C6143}" type="datetimeFigureOut">
              <a:rPr lang="en-GB" smtClean="0"/>
              <a:pPr/>
              <a:t>02/12/2014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7E5-556F-4703-B196-BFD5F4BEBC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 advTm="3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D539-93CB-4605-B997-62DF3D5C6143}" type="datetimeFigureOut">
              <a:rPr lang="en-GB" smtClean="0"/>
              <a:pPr/>
              <a:t>02/12/2014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7E5-556F-4703-B196-BFD5F4BEBC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 advTm="3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5D539-93CB-4605-B997-62DF3D5C6143}" type="datetimeFigureOut">
              <a:rPr lang="en-GB" smtClean="0"/>
              <a:pPr/>
              <a:t>02/12/2014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547E5-556F-4703-B196-BFD5F4BEBC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3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dvent Cand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25" y="766762"/>
            <a:ext cx="4857750" cy="5324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2014 Advent Bake Sale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h</a:t>
            </a:r>
            <a:r>
              <a:rPr lang="en-GB" b="1" dirty="0" smtClean="0">
                <a:solidFill>
                  <a:schemeClr val="tx1"/>
                </a:solidFill>
              </a:rPr>
              <a:t>eld by the Swaziland Project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in aid of Swaziland</a:t>
            </a:r>
            <a:endParaRPr lang="en-GB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Gabriola" pitchFamily="82" charset="0"/>
              </a:rPr>
              <a:t>Taste-tempting goods baked or brought in </a:t>
            </a:r>
            <a:br>
              <a:rPr lang="en-GB" dirty="0" smtClean="0">
                <a:latin typeface="Gabriola" pitchFamily="82" charset="0"/>
              </a:rPr>
            </a:br>
            <a:r>
              <a:rPr lang="en-GB" dirty="0" smtClean="0">
                <a:latin typeface="Gabriola" pitchFamily="82" charset="0"/>
              </a:rPr>
              <a:t>by members of the congregation</a:t>
            </a:r>
            <a:endParaRPr lang="en-GB" dirty="0">
              <a:latin typeface="Gabriola" pitchFamily="82" charset="0"/>
            </a:endParaRPr>
          </a:p>
        </p:txBody>
      </p:sp>
      <p:pic>
        <p:nvPicPr>
          <p:cNvPr id="4" name="Content Placeholder 3" descr="Bake sale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22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Gabriola" pitchFamily="82" charset="0"/>
              </a:rPr>
              <a:t>One of the many raffle prizes </a:t>
            </a:r>
            <a:br>
              <a:rPr lang="en-GB" dirty="0" smtClean="0">
                <a:latin typeface="Gabriola" pitchFamily="82" charset="0"/>
              </a:rPr>
            </a:br>
            <a:r>
              <a:rPr lang="en-GB" dirty="0" smtClean="0">
                <a:latin typeface="Gabriola" pitchFamily="82" charset="0"/>
              </a:rPr>
              <a:t>(the bear, not Jeremy!)</a:t>
            </a:r>
            <a:endParaRPr lang="en-GB" dirty="0">
              <a:latin typeface="Gabriola" pitchFamily="82" charset="0"/>
            </a:endParaRPr>
          </a:p>
        </p:txBody>
      </p:sp>
      <p:pic>
        <p:nvPicPr>
          <p:cNvPr id="4" name="Content Placeholder 3" descr="Bake sal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548680"/>
            <a:ext cx="6034617" cy="4525963"/>
          </a:xfrm>
        </p:spPr>
      </p:pic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Gabriola" pitchFamily="82" charset="0"/>
              </a:rPr>
              <a:t>Swaziland project member Yvonne </a:t>
            </a:r>
            <a:br>
              <a:rPr lang="en-GB" dirty="0" smtClean="0">
                <a:latin typeface="Gabriola" pitchFamily="82" charset="0"/>
              </a:rPr>
            </a:br>
            <a:r>
              <a:rPr lang="en-GB" dirty="0" smtClean="0">
                <a:latin typeface="Gabriola" pitchFamily="82" charset="0"/>
              </a:rPr>
              <a:t>is all set to accept your money!</a:t>
            </a:r>
            <a:endParaRPr lang="en-GB" dirty="0">
              <a:latin typeface="Gabriola" pitchFamily="82" charset="0"/>
            </a:endParaRPr>
          </a:p>
        </p:txBody>
      </p:sp>
      <p:pic>
        <p:nvPicPr>
          <p:cNvPr id="4" name="Content Placeholder 3" descr="Bake sale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2880320" cy="6237312"/>
          </a:xfrm>
        </p:spPr>
        <p:txBody>
          <a:bodyPr>
            <a:normAutofit/>
          </a:bodyPr>
          <a:lstStyle/>
          <a:p>
            <a:pPr algn="l"/>
            <a:r>
              <a:rPr lang="en-GB" sz="4200" dirty="0" smtClean="0">
                <a:latin typeface="Gabriola" pitchFamily="82" charset="0"/>
              </a:rPr>
              <a:t>Terry tries to decide as Natasha &amp; Elsa try to guess </a:t>
            </a:r>
            <a:br>
              <a:rPr lang="en-GB" sz="4200" dirty="0" smtClean="0">
                <a:latin typeface="Gabriola" pitchFamily="82" charset="0"/>
              </a:rPr>
            </a:br>
            <a:r>
              <a:rPr lang="en-GB" sz="4200" dirty="0" smtClean="0">
                <a:latin typeface="Gabriola" pitchFamily="82" charset="0"/>
              </a:rPr>
              <a:t>how many raisins are in Margaret’s cake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Content Placeholder 3" descr="Bake sale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556792"/>
            <a:ext cx="6034617" cy="4525963"/>
          </a:xfrm>
        </p:spPr>
      </p:pic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22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Gabriola" pitchFamily="82" charset="0"/>
              </a:rPr>
              <a:t>New Swaziland project members Kathy &amp; Paul are so pleased with the way the bake sale is going!</a:t>
            </a:r>
            <a:endParaRPr lang="en-GB" dirty="0">
              <a:latin typeface="Gabriola" pitchFamily="82" charset="0"/>
            </a:endParaRPr>
          </a:p>
        </p:txBody>
      </p:sp>
      <p:pic>
        <p:nvPicPr>
          <p:cNvPr id="4" name="Content Placeholder 3" descr="Bake sale 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404664"/>
            <a:ext cx="6034617" cy="4525963"/>
          </a:xfrm>
        </p:spPr>
      </p:pic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Gabriola" pitchFamily="82" charset="0"/>
              </a:rPr>
              <a:t>So hard to say goodbye after Sunday service...</a:t>
            </a:r>
            <a:endParaRPr lang="en-GB" dirty="0">
              <a:latin typeface="Gabriola" pitchFamily="82" charset="0"/>
            </a:endParaRPr>
          </a:p>
        </p:txBody>
      </p:sp>
      <p:pic>
        <p:nvPicPr>
          <p:cNvPr id="4" name="Content Placeholder 3" descr="Bake sale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Gabriola" pitchFamily="82" charset="0"/>
              </a:rPr>
              <a:t>One of the contributors to the bake sale just couldn’t resist buying her own cookies!</a:t>
            </a:r>
            <a:endParaRPr lang="en-GB" dirty="0">
              <a:latin typeface="Gabriola" pitchFamily="82" charset="0"/>
            </a:endParaRPr>
          </a:p>
        </p:txBody>
      </p:sp>
      <p:pic>
        <p:nvPicPr>
          <p:cNvPr id="4" name="Content Placeholder 3" descr="Bake sale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3602831"/>
          </a:xfrm>
        </p:spPr>
        <p:txBody>
          <a:bodyPr>
            <a:normAutofit/>
          </a:bodyPr>
          <a:lstStyle/>
          <a:p>
            <a:r>
              <a:rPr lang="en-GB" dirty="0" smtClean="0"/>
              <a:t>£313.50 </a:t>
            </a:r>
            <a:r>
              <a:rPr lang="en-GB" dirty="0" smtClean="0"/>
              <a:t> was raised in aid of Swaziland. Many thanks to everyone for taking part!</a:t>
            </a:r>
            <a:endParaRPr lang="en-GB" dirty="0"/>
          </a:p>
        </p:txBody>
      </p:sp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101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2014 Advent Bake Sale</vt:lpstr>
      <vt:lpstr>Taste-tempting goods baked or brought in  by members of the congregation</vt:lpstr>
      <vt:lpstr>One of the many raffle prizes  (the bear, not Jeremy!)</vt:lpstr>
      <vt:lpstr>Swaziland project member Yvonne  is all set to accept your money!</vt:lpstr>
      <vt:lpstr>Terry tries to decide as Natasha &amp; Elsa try to guess  how many raisins are in Margaret’s cake </vt:lpstr>
      <vt:lpstr>New Swaziland project members Kathy &amp; Paul are so pleased with the way the bake sale is going!</vt:lpstr>
      <vt:lpstr>So hard to say goodbye after Sunday service...</vt:lpstr>
      <vt:lpstr>One of the contributors to the bake sale just couldn’t resist buying her own cookies!</vt:lpstr>
      <vt:lpstr>£313.50  was raised in aid of Swaziland. Many thanks to everyone for taking part!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Advent Bake Sale</dc:title>
  <dc:creator>Admin</dc:creator>
  <cp:lastModifiedBy>Admin</cp:lastModifiedBy>
  <cp:revision>10</cp:revision>
  <dcterms:created xsi:type="dcterms:W3CDTF">2014-12-02T11:18:54Z</dcterms:created>
  <dcterms:modified xsi:type="dcterms:W3CDTF">2014-12-02T12:55:45Z</dcterms:modified>
</cp:coreProperties>
</file>